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0" r:id="rId9"/>
    <p:sldId id="261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CDF688-5985-4604-AC2E-75B0A5589CC6}" v="23" dt="2025-10-31T11:23:23.089"/>
    <p1510:client id="{AEDA52A7-8F3E-4AAF-BBA1-600DD3215C0D}" v="226" dt="2025-10-31T11:13:44.6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2A8F43-A9FA-4FA1-A72C-4541F190B1E7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EF7B360-13F1-4F23-82FA-4A901549F8DC}">
      <dgm:prSet/>
      <dgm:spPr/>
      <dgm:t>
        <a:bodyPr/>
        <a:lstStyle/>
        <a:p>
          <a:r>
            <a:rPr lang="fr-CH" dirty="0" err="1"/>
            <a:t>Pang</a:t>
          </a:r>
          <a:r>
            <a:rPr lang="fr-CH" dirty="0"/>
            <a:t>: Maquette Graphique et </a:t>
          </a:r>
          <a:r>
            <a:rPr lang="fr-CH" dirty="0" err="1"/>
            <a:t>IceScrum</a:t>
          </a:r>
          <a:endParaRPr lang="en-US" dirty="0"/>
        </a:p>
      </dgm:t>
    </dgm:pt>
    <dgm:pt modelId="{3371E9A6-6794-4D50-8E01-14650F1CA2A8}" type="parTrans" cxnId="{413C3788-9D1A-4D58-986F-8D24A6582F25}">
      <dgm:prSet/>
      <dgm:spPr/>
      <dgm:t>
        <a:bodyPr/>
        <a:lstStyle/>
        <a:p>
          <a:endParaRPr lang="en-US"/>
        </a:p>
      </dgm:t>
    </dgm:pt>
    <dgm:pt modelId="{44EDED26-1D4D-4A6F-BCB4-214D6FC9F42C}" type="sibTrans" cxnId="{413C3788-9D1A-4D58-986F-8D24A6582F25}">
      <dgm:prSet/>
      <dgm:spPr/>
      <dgm:t>
        <a:bodyPr/>
        <a:lstStyle/>
        <a:p>
          <a:endParaRPr lang="en-US"/>
        </a:p>
      </dgm:t>
    </dgm:pt>
    <dgm:pt modelId="{1011A5DE-3A21-4CA6-ACB9-A1059EE681B9}">
      <dgm:prSet/>
      <dgm:spPr/>
      <dgm:t>
        <a:bodyPr/>
        <a:lstStyle/>
        <a:p>
          <a:r>
            <a:rPr lang="fr-CH" dirty="0" err="1"/>
            <a:t>Gaetan</a:t>
          </a:r>
          <a:r>
            <a:rPr lang="fr-CH" dirty="0"/>
            <a:t>: WPF </a:t>
          </a:r>
          <a:r>
            <a:rPr lang="fr-CH" dirty="0" err="1"/>
            <a:t>design,Aide</a:t>
          </a:r>
          <a:r>
            <a:rPr lang="fr-CH" dirty="0"/>
            <a:t> du code avec Anthony</a:t>
          </a:r>
          <a:endParaRPr lang="en-US" dirty="0"/>
        </a:p>
      </dgm:t>
    </dgm:pt>
    <dgm:pt modelId="{DB11C06E-ED3D-4F68-BDE4-6A226A0AE7EA}" type="parTrans" cxnId="{2B32DA09-B7E6-4899-8DE7-965D5D23F341}">
      <dgm:prSet/>
      <dgm:spPr/>
      <dgm:t>
        <a:bodyPr/>
        <a:lstStyle/>
        <a:p>
          <a:endParaRPr lang="en-US"/>
        </a:p>
      </dgm:t>
    </dgm:pt>
    <dgm:pt modelId="{F2F69CB8-AC69-4286-B56D-8E7D358E2CDC}" type="sibTrans" cxnId="{2B32DA09-B7E6-4899-8DE7-965D5D23F341}">
      <dgm:prSet/>
      <dgm:spPr/>
      <dgm:t>
        <a:bodyPr/>
        <a:lstStyle/>
        <a:p>
          <a:endParaRPr lang="en-US"/>
        </a:p>
      </dgm:t>
    </dgm:pt>
    <dgm:pt modelId="{9174689A-37F4-423E-B1D3-02D06A176A10}">
      <dgm:prSet/>
      <dgm:spPr/>
      <dgm:t>
        <a:bodyPr/>
        <a:lstStyle/>
        <a:p>
          <a:r>
            <a:rPr lang="fr-CH" dirty="0"/>
            <a:t>Anthony: Code et SQL</a:t>
          </a:r>
          <a:endParaRPr lang="en-US" dirty="0"/>
        </a:p>
      </dgm:t>
    </dgm:pt>
    <dgm:pt modelId="{919DEAA5-6127-4897-AF85-A81ABD52B758}" type="parTrans" cxnId="{7E9DBC3D-15A6-4CE1-8569-E16918DC6B0C}">
      <dgm:prSet/>
      <dgm:spPr/>
      <dgm:t>
        <a:bodyPr/>
        <a:lstStyle/>
        <a:p>
          <a:endParaRPr lang="en-US"/>
        </a:p>
      </dgm:t>
    </dgm:pt>
    <dgm:pt modelId="{F9148488-D4E7-4CE7-86C8-4B5B6CDC38BB}" type="sibTrans" cxnId="{7E9DBC3D-15A6-4CE1-8569-E16918DC6B0C}">
      <dgm:prSet/>
      <dgm:spPr/>
      <dgm:t>
        <a:bodyPr/>
        <a:lstStyle/>
        <a:p>
          <a:endParaRPr lang="en-US"/>
        </a:p>
      </dgm:t>
    </dgm:pt>
    <dgm:pt modelId="{DBFF38FB-B39D-400B-95F8-4C8CBDB3942D}" type="pres">
      <dgm:prSet presAssocID="{882A8F43-A9FA-4FA1-A72C-4541F190B1E7}" presName="linear" presStyleCnt="0">
        <dgm:presLayoutVars>
          <dgm:animLvl val="lvl"/>
          <dgm:resizeHandles val="exact"/>
        </dgm:presLayoutVars>
      </dgm:prSet>
      <dgm:spPr/>
    </dgm:pt>
    <dgm:pt modelId="{5613941A-38A8-4587-B22A-CC1894F94D66}" type="pres">
      <dgm:prSet presAssocID="{3EF7B360-13F1-4F23-82FA-4A901549F8D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E735863-8F42-446D-8B3E-1E6DF261A963}" type="pres">
      <dgm:prSet presAssocID="{44EDED26-1D4D-4A6F-BCB4-214D6FC9F42C}" presName="spacer" presStyleCnt="0"/>
      <dgm:spPr/>
    </dgm:pt>
    <dgm:pt modelId="{4CFA8A72-941B-45AC-8AD0-AC9312C620B1}" type="pres">
      <dgm:prSet presAssocID="{1011A5DE-3A21-4CA6-ACB9-A1059EE681B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9619449-4C60-480E-A0BC-27880392460B}" type="pres">
      <dgm:prSet presAssocID="{F2F69CB8-AC69-4286-B56D-8E7D358E2CDC}" presName="spacer" presStyleCnt="0"/>
      <dgm:spPr/>
    </dgm:pt>
    <dgm:pt modelId="{4F6CCF61-F5B1-4800-8CC7-CF12D0646DF8}" type="pres">
      <dgm:prSet presAssocID="{9174689A-37F4-423E-B1D3-02D06A176A1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2B32DA09-B7E6-4899-8DE7-965D5D23F341}" srcId="{882A8F43-A9FA-4FA1-A72C-4541F190B1E7}" destId="{1011A5DE-3A21-4CA6-ACB9-A1059EE681B9}" srcOrd="1" destOrd="0" parTransId="{DB11C06E-ED3D-4F68-BDE4-6A226A0AE7EA}" sibTransId="{F2F69CB8-AC69-4286-B56D-8E7D358E2CDC}"/>
    <dgm:cxn modelId="{466EED18-641B-4DCA-90DE-4BE7A3A28315}" type="presOf" srcId="{1011A5DE-3A21-4CA6-ACB9-A1059EE681B9}" destId="{4CFA8A72-941B-45AC-8AD0-AC9312C620B1}" srcOrd="0" destOrd="0" presId="urn:microsoft.com/office/officeart/2005/8/layout/vList2"/>
    <dgm:cxn modelId="{7ADA2321-370C-4841-AABE-85366E02AC98}" type="presOf" srcId="{3EF7B360-13F1-4F23-82FA-4A901549F8DC}" destId="{5613941A-38A8-4587-B22A-CC1894F94D66}" srcOrd="0" destOrd="0" presId="urn:microsoft.com/office/officeart/2005/8/layout/vList2"/>
    <dgm:cxn modelId="{7E9DBC3D-15A6-4CE1-8569-E16918DC6B0C}" srcId="{882A8F43-A9FA-4FA1-A72C-4541F190B1E7}" destId="{9174689A-37F4-423E-B1D3-02D06A176A10}" srcOrd="2" destOrd="0" parTransId="{919DEAA5-6127-4897-AF85-A81ABD52B758}" sibTransId="{F9148488-D4E7-4CE7-86C8-4B5B6CDC38BB}"/>
    <dgm:cxn modelId="{E9D9E55D-3A61-49AB-863E-82C7E78430D7}" type="presOf" srcId="{9174689A-37F4-423E-B1D3-02D06A176A10}" destId="{4F6CCF61-F5B1-4800-8CC7-CF12D0646DF8}" srcOrd="0" destOrd="0" presId="urn:microsoft.com/office/officeart/2005/8/layout/vList2"/>
    <dgm:cxn modelId="{413C3788-9D1A-4D58-986F-8D24A6582F25}" srcId="{882A8F43-A9FA-4FA1-A72C-4541F190B1E7}" destId="{3EF7B360-13F1-4F23-82FA-4A901549F8DC}" srcOrd="0" destOrd="0" parTransId="{3371E9A6-6794-4D50-8E01-14650F1CA2A8}" sibTransId="{44EDED26-1D4D-4A6F-BCB4-214D6FC9F42C}"/>
    <dgm:cxn modelId="{932A2793-1788-4446-807E-3AA3B25F86E1}" type="presOf" srcId="{882A8F43-A9FA-4FA1-A72C-4541F190B1E7}" destId="{DBFF38FB-B39D-400B-95F8-4C8CBDB3942D}" srcOrd="0" destOrd="0" presId="urn:microsoft.com/office/officeart/2005/8/layout/vList2"/>
    <dgm:cxn modelId="{CB9FE067-29FC-4B4E-9CA2-E6F9E907C75E}" type="presParOf" srcId="{DBFF38FB-B39D-400B-95F8-4C8CBDB3942D}" destId="{5613941A-38A8-4587-B22A-CC1894F94D66}" srcOrd="0" destOrd="0" presId="urn:microsoft.com/office/officeart/2005/8/layout/vList2"/>
    <dgm:cxn modelId="{592C106E-DE6C-4545-A330-078649BCE708}" type="presParOf" srcId="{DBFF38FB-B39D-400B-95F8-4C8CBDB3942D}" destId="{5E735863-8F42-446D-8B3E-1E6DF261A963}" srcOrd="1" destOrd="0" presId="urn:microsoft.com/office/officeart/2005/8/layout/vList2"/>
    <dgm:cxn modelId="{E6F2C8FA-0A35-4882-90ED-1349EA7B9502}" type="presParOf" srcId="{DBFF38FB-B39D-400B-95F8-4C8CBDB3942D}" destId="{4CFA8A72-941B-45AC-8AD0-AC9312C620B1}" srcOrd="2" destOrd="0" presId="urn:microsoft.com/office/officeart/2005/8/layout/vList2"/>
    <dgm:cxn modelId="{4A6804CE-F85B-4D92-83D9-5C7F92050ACB}" type="presParOf" srcId="{DBFF38FB-B39D-400B-95F8-4C8CBDB3942D}" destId="{F9619449-4C60-480E-A0BC-27880392460B}" srcOrd="3" destOrd="0" presId="urn:microsoft.com/office/officeart/2005/8/layout/vList2"/>
    <dgm:cxn modelId="{B05AA3CF-C0D0-4E5E-A350-7F80D8E3DC1B}" type="presParOf" srcId="{DBFF38FB-B39D-400B-95F8-4C8CBDB3942D}" destId="{4F6CCF61-F5B1-4800-8CC7-CF12D0646DF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13941A-38A8-4587-B22A-CC1894F94D66}">
      <dsp:nvSpPr>
        <dsp:cNvPr id="0" name=""/>
        <dsp:cNvSpPr/>
      </dsp:nvSpPr>
      <dsp:spPr>
        <a:xfrm>
          <a:off x="0" y="665739"/>
          <a:ext cx="10515600" cy="9336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H" sz="3800" kern="1200" dirty="0" err="1"/>
            <a:t>Pang</a:t>
          </a:r>
          <a:r>
            <a:rPr lang="fr-CH" sz="3800" kern="1200" dirty="0"/>
            <a:t>: Maquette Graphique et </a:t>
          </a:r>
          <a:r>
            <a:rPr lang="fr-CH" sz="3800" kern="1200" dirty="0" err="1"/>
            <a:t>IceScrum</a:t>
          </a:r>
          <a:endParaRPr lang="en-US" sz="3800" kern="1200" dirty="0"/>
        </a:p>
      </dsp:txBody>
      <dsp:txXfrm>
        <a:off x="45578" y="711317"/>
        <a:ext cx="10424444" cy="842504"/>
      </dsp:txXfrm>
    </dsp:sp>
    <dsp:sp modelId="{4CFA8A72-941B-45AC-8AD0-AC9312C620B1}">
      <dsp:nvSpPr>
        <dsp:cNvPr id="0" name=""/>
        <dsp:cNvSpPr/>
      </dsp:nvSpPr>
      <dsp:spPr>
        <a:xfrm>
          <a:off x="0" y="1708839"/>
          <a:ext cx="10515600" cy="933660"/>
        </a:xfrm>
        <a:prstGeom prst="roundRect">
          <a:avLst/>
        </a:prstGeom>
        <a:gradFill rotWithShape="0">
          <a:gsLst>
            <a:gs pos="0">
              <a:schemeClr val="accent2">
                <a:hueOff val="3221807"/>
                <a:satOff val="-9246"/>
                <a:lumOff val="-148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3221807"/>
                <a:satOff val="-9246"/>
                <a:lumOff val="-148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3221807"/>
                <a:satOff val="-9246"/>
                <a:lumOff val="-148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H" sz="3800" kern="1200" dirty="0" err="1"/>
            <a:t>Gaetan</a:t>
          </a:r>
          <a:r>
            <a:rPr lang="fr-CH" sz="3800" kern="1200" dirty="0"/>
            <a:t>: WPF </a:t>
          </a:r>
          <a:r>
            <a:rPr lang="fr-CH" sz="3800" kern="1200" dirty="0" err="1"/>
            <a:t>design,Aide</a:t>
          </a:r>
          <a:r>
            <a:rPr lang="fr-CH" sz="3800" kern="1200" dirty="0"/>
            <a:t> du code avec Anthony</a:t>
          </a:r>
          <a:endParaRPr lang="en-US" sz="3800" kern="1200" dirty="0"/>
        </a:p>
      </dsp:txBody>
      <dsp:txXfrm>
        <a:off x="45578" y="1754417"/>
        <a:ext cx="10424444" cy="842504"/>
      </dsp:txXfrm>
    </dsp:sp>
    <dsp:sp modelId="{4F6CCF61-F5B1-4800-8CC7-CF12D0646DF8}">
      <dsp:nvSpPr>
        <dsp:cNvPr id="0" name=""/>
        <dsp:cNvSpPr/>
      </dsp:nvSpPr>
      <dsp:spPr>
        <a:xfrm>
          <a:off x="0" y="2751939"/>
          <a:ext cx="10515600" cy="933660"/>
        </a:xfrm>
        <a:prstGeom prst="round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H" sz="3800" kern="1200" dirty="0"/>
            <a:t>Anthony: Code et SQL</a:t>
          </a:r>
          <a:endParaRPr lang="en-US" sz="3800" kern="1200" dirty="0"/>
        </a:p>
      </dsp:txBody>
      <dsp:txXfrm>
        <a:off x="45578" y="2797517"/>
        <a:ext cx="10424444" cy="8425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2084D8-D401-461E-BA4C-76D96F9CF2A4}" type="datetimeFigureOut">
              <a:rPr lang="fr-CH" smtClean="0"/>
              <a:t>31.10.2025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70DAD7-07EF-4F67-8261-F55B4B154D78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6537851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0DAD7-07EF-4F67-8261-F55B4B154D78}" type="slidenum">
              <a:rPr lang="fr-CH" smtClean="0"/>
              <a:t>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48855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2E886D-CCB9-9987-9B0E-8FB60A081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2FE6D5C-961E-03F2-A251-E89F5F744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E809AED-B356-9573-DCE2-94BC69DF4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CE7A5-E5E2-4641-8FA4-0874366EEFF7}" type="datetimeFigureOut">
              <a:rPr lang="fr-CH" smtClean="0"/>
              <a:t>31.10.2025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9E2C1CA-F930-B64B-573A-215B53502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F300A5A-D601-39E8-6626-A775B0CDF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29CF4-31E7-440D-BA3E-AD9A35F31539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1194474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3A2F88-8F7B-4A29-03B0-96459EFD1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21BC5A5-BAA3-1D67-C390-197488D328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70D54BE-EF60-7AC0-9934-B3A568E23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CE7A5-E5E2-4641-8FA4-0874366EEFF7}" type="datetimeFigureOut">
              <a:rPr lang="fr-CH" smtClean="0"/>
              <a:t>31.10.2025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C72561A-2328-157C-AD5D-BCF9807EB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CEF909C-71C0-3DEE-DFD5-EB8232758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29CF4-31E7-440D-BA3E-AD9A35F31539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42151871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0C191FB-53A3-114A-974A-D44801EBDA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5E9F3A0-45BF-E797-9EA3-0629519234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23B916-05CB-9E56-B195-F8B4EE434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CE7A5-E5E2-4641-8FA4-0874366EEFF7}" type="datetimeFigureOut">
              <a:rPr lang="fr-CH" smtClean="0"/>
              <a:t>31.10.2025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A0EBA95-5A04-8D6E-6680-FE48A59D3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F45C6B5-55B0-4357-7C60-C6642B0FB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29CF4-31E7-440D-BA3E-AD9A35F31539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043766931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C73418-E0D5-BE0E-9EC7-6FBA49F81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C4F252B-FA7E-E613-6B45-ED9BF5761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B14B631-F5B6-AC81-F798-B2E16184E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CE7A5-E5E2-4641-8FA4-0874366EEFF7}" type="datetimeFigureOut">
              <a:rPr lang="fr-CH" smtClean="0"/>
              <a:t>31.10.2025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FE91C8-3C76-1684-E668-B1909FB7B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BDDA8F-AD03-26A8-05CF-F4468E48B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29CF4-31E7-440D-BA3E-AD9A35F31539}" type="slidenum">
              <a:rPr lang="fr-CH" smtClean="0"/>
              <a:t>‹N°›</a:t>
            </a:fld>
            <a:endParaRPr lang="fr-CH"/>
          </a:p>
        </p:txBody>
      </p:sp>
      <p:sp>
        <p:nvSpPr>
          <p:cNvPr id="7" name="AutoShape 2" descr="Generated image">
            <a:extLst>
              <a:ext uri="{FF2B5EF4-FFF2-40B4-BE49-F238E27FC236}">
                <a16:creationId xmlns:a16="http://schemas.microsoft.com/office/drawing/2014/main" id="{D4BC1774-2725-4A69-C1C5-E185DA338965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46510685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6DA351-F96B-456E-663B-D7AE5647B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A22F875-C1ED-5FDF-64BD-4D02F116A7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E718742-8F23-A7E8-AB30-BADE0D943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CE7A5-E5E2-4641-8FA4-0874366EEFF7}" type="datetimeFigureOut">
              <a:rPr lang="fr-CH" smtClean="0"/>
              <a:t>31.10.2025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4C9384C-0054-6F30-E918-1A606FB4E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A74B407-E359-9507-D792-73CE13452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29CF4-31E7-440D-BA3E-AD9A35F31539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0713255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1D92E9-2CA0-77A6-4AC6-B14C2E535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B022AA4-24FB-A12D-8C32-9997E1403C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96EF39D-AABD-C407-9CF9-C37BD951C9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E8290A2-B563-90C3-4AFC-17CB8B100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CE7A5-E5E2-4641-8FA4-0874366EEFF7}" type="datetimeFigureOut">
              <a:rPr lang="fr-CH" smtClean="0"/>
              <a:t>31.10.2025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B98701A-81F9-EC62-5D81-0EAA72201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13D769D-6CA6-55DC-047C-E4746273E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29CF4-31E7-440D-BA3E-AD9A35F31539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65100973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8D479C-7B38-DFDA-5BD7-2D404C958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2D3B623-0C25-1548-76F4-6661EDAAD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997DE5D-935C-B142-4CA7-811D7C3E3C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32518BD-830E-59DA-E21F-BF7E9D38D7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7BE3E1D-B8B8-7040-42F3-1BAE6B9640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8B7D75F-3392-E28B-BE13-B2DD60934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CE7A5-E5E2-4641-8FA4-0874366EEFF7}" type="datetimeFigureOut">
              <a:rPr lang="fr-CH" smtClean="0"/>
              <a:t>31.10.2025</a:t>
            </a:fld>
            <a:endParaRPr lang="fr-CH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87FC937-D166-6284-DFCB-A33B73184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619FC72-781B-478B-96AD-AFDD0DF6A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29CF4-31E7-440D-BA3E-AD9A35F31539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22741492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64A5DB-5E13-B436-B208-35B27C30D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1D39E85-6389-26AC-931B-C2DC74768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CE7A5-E5E2-4641-8FA4-0874366EEFF7}" type="datetimeFigureOut">
              <a:rPr lang="fr-CH" smtClean="0"/>
              <a:t>31.10.2025</a:t>
            </a:fld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B1BC992-8557-2697-BB9F-614863C9F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0E3138C-3D0E-1970-8DA8-4E2F19EA9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29CF4-31E7-440D-BA3E-AD9A35F31539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495182782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D071CC7-55F8-1501-A9AE-5A774C511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CE7A5-E5E2-4641-8FA4-0874366EEFF7}" type="datetimeFigureOut">
              <a:rPr lang="fr-CH" smtClean="0"/>
              <a:t>31.10.2025</a:t>
            </a:fld>
            <a:endParaRPr lang="fr-CH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9B7682B-D4D4-BE08-CE40-22267C1D1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1AE2181-2645-DC09-F6F2-975F1AA9C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29CF4-31E7-440D-BA3E-AD9A35F31539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16481248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FC21C6-29BA-3B97-0401-0FA7E6E85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0DCA12D-0508-8DF9-DAC6-4F21BB8B99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FD8C34D-2A77-0F7B-35F2-EBEC1E8FBA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2EE632B-61C8-D8F3-5D4E-ED335C6DB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CE7A5-E5E2-4641-8FA4-0874366EEFF7}" type="datetimeFigureOut">
              <a:rPr lang="fr-CH" smtClean="0"/>
              <a:t>31.10.2025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68D86AC-6352-2A12-694D-71AF3F2E2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E6D05C5-227E-7D82-FEED-AAB0FB713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29CF4-31E7-440D-BA3E-AD9A35F31539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40241387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63F6FE-7188-DD70-227A-AC44F4E54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F82BC98-A61B-CFAA-4B07-652C3462B4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94FE69D-67BA-954D-AF4F-82C2D8269B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5E785C2-2781-D417-D6A0-954C33BAD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CE7A5-E5E2-4641-8FA4-0874366EEFF7}" type="datetimeFigureOut">
              <a:rPr lang="fr-CH" smtClean="0"/>
              <a:t>31.10.2025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453542D-1610-D2FD-86B2-C08C47C83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F143A1D-B74A-D098-A94B-92AA92965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29CF4-31E7-440D-BA3E-AD9A35F31539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895888822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dessin, halloween, illustration&#10;&#10;Le contenu généré par l’IA peut être incorrect.">
            <a:extLst>
              <a:ext uri="{FF2B5EF4-FFF2-40B4-BE49-F238E27FC236}">
                <a16:creationId xmlns:a16="http://schemas.microsoft.com/office/drawing/2014/main" id="{4832EE7F-277C-EFE9-ECC0-8DEBF760A6CA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46015"/>
            <a:ext cx="12379569" cy="825304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D9B686B-051E-AE0B-21E5-3EC4917CD7D6}"/>
              </a:ext>
            </a:extLst>
          </p:cNvPr>
          <p:cNvSpPr/>
          <p:nvPr userDrawn="1"/>
        </p:nvSpPr>
        <p:spPr>
          <a:xfrm>
            <a:off x="583223" y="267419"/>
            <a:ext cx="11025554" cy="6134968"/>
          </a:xfrm>
          <a:prstGeom prst="rect">
            <a:avLst/>
          </a:prstGeom>
          <a:solidFill>
            <a:schemeClr val="accent2">
              <a:lumMod val="40000"/>
              <a:lumOff val="60000"/>
              <a:alpha val="7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17DD85B-3194-694A-B415-E478D220D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E243A02-49F8-C020-8388-305A5F35D1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BA44084-2335-64B9-9E9B-464B7ED9B3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ACE7A5-E5E2-4641-8FA4-0874366EEFF7}" type="datetimeFigureOut">
              <a:rPr lang="fr-CH" smtClean="0"/>
              <a:t>31.10.2025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5943741-F591-05B3-2444-8B26C400F3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409861B-6214-5885-D508-5C4EADFC11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629CF4-31E7-440D-BA3E-AD9A35F31539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864648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 descr="Une image contenant silhouette, art, halloween, plein air&#10;&#10;Le contenu généré par l’IA peut être incorrect.">
            <a:extLst>
              <a:ext uri="{FF2B5EF4-FFF2-40B4-BE49-F238E27FC236}">
                <a16:creationId xmlns:a16="http://schemas.microsoft.com/office/drawing/2014/main" id="{688D8844-F29C-7FB6-CFA4-84EA751C6F2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B616C1E-35FB-0C46-AD2A-EE33C65480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fr-CH">
                <a:solidFill>
                  <a:srgbClr val="FFFFFF"/>
                </a:solidFill>
              </a:rPr>
              <a:t>Jeu du Pendu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B6E78A1-760A-F216-F951-B182AA2EEC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fr-CH">
                <a:solidFill>
                  <a:srgbClr val="FFFFFF"/>
                </a:solidFill>
              </a:rPr>
              <a:t>Pang,Gaetan et Anthony</a:t>
            </a:r>
          </a:p>
        </p:txBody>
      </p:sp>
      <p:sp>
        <p:nvSpPr>
          <p:cNvPr id="4" name="AutoShape 2" descr="Generated image">
            <a:extLst>
              <a:ext uri="{FF2B5EF4-FFF2-40B4-BE49-F238E27FC236}">
                <a16:creationId xmlns:a16="http://schemas.microsoft.com/office/drawing/2014/main" id="{56AC2574-3BE7-0A99-4370-E31D8504BD6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3626291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F989EB-8896-AA2D-3D0C-5686A24A7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76" y="109093"/>
            <a:ext cx="10515600" cy="905891"/>
          </a:xfrm>
        </p:spPr>
        <p:txBody>
          <a:bodyPr anchor="b">
            <a:normAutofit/>
          </a:bodyPr>
          <a:lstStyle/>
          <a:p>
            <a:r>
              <a:rPr lang="fr-CH"/>
              <a:t>Objectif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6B7292B-90E0-A48F-D29F-8A4272C59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fr-CH" sz="4000" dirty="0"/>
              <a:t>Créer un jeu du pendu </a:t>
            </a:r>
          </a:p>
          <a:p>
            <a:endParaRPr lang="fr-CH" sz="4000" dirty="0"/>
          </a:p>
          <a:p>
            <a:r>
              <a:rPr lang="fr-CH" sz="4000" dirty="0"/>
              <a:t>Choix entre plusieurs thèmes</a:t>
            </a:r>
          </a:p>
          <a:p>
            <a:endParaRPr lang="fr-CH" sz="4000" dirty="0"/>
          </a:p>
          <a:p>
            <a:r>
              <a:rPr lang="fr-CH" sz="4000" dirty="0"/>
              <a:t> Création de la BD(</a:t>
            </a:r>
            <a:r>
              <a:rPr lang="fr-CH" sz="4000" dirty="0" err="1"/>
              <a:t>mots,thèmes,joueur</a:t>
            </a:r>
            <a:r>
              <a:rPr lang="fr-CH" sz="4000" dirty="0"/>
              <a:t>)</a:t>
            </a:r>
          </a:p>
          <a:p>
            <a:endParaRPr lang="fr-CH" sz="1700" dirty="0"/>
          </a:p>
        </p:txBody>
      </p:sp>
    </p:spTree>
    <p:extLst>
      <p:ext uri="{BB962C8B-B14F-4D97-AF65-F5344CB8AC3E}">
        <p14:creationId xmlns:p14="http://schemas.microsoft.com/office/powerpoint/2010/main" val="1574952589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37A652-1030-57C4-6A0A-3A6D8FAC3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032" y="200533"/>
            <a:ext cx="10515600" cy="814451"/>
          </a:xfrm>
        </p:spPr>
        <p:txBody>
          <a:bodyPr anchor="b">
            <a:normAutofit/>
          </a:bodyPr>
          <a:lstStyle/>
          <a:p>
            <a:r>
              <a:rPr lang="fr-CH"/>
              <a:t>Stack Technique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A2F32E0-F73B-3788-FE09-2543318A2E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fr-CH" sz="4000"/>
              <a:t>Visual Studio avec WPF (Code)</a:t>
            </a:r>
          </a:p>
          <a:p>
            <a:r>
              <a:rPr lang="fr-CH" sz="4000" err="1"/>
              <a:t>HeidiSQL</a:t>
            </a:r>
            <a:r>
              <a:rPr lang="fr-CH" sz="4000"/>
              <a:t> (BD)</a:t>
            </a:r>
          </a:p>
          <a:p>
            <a:r>
              <a:rPr lang="fr-CH" sz="4000"/>
              <a:t>Draw.io  (MCD)</a:t>
            </a:r>
          </a:p>
          <a:p>
            <a:r>
              <a:rPr lang="fr-CH" sz="4000" err="1"/>
              <a:t>mySQL</a:t>
            </a:r>
            <a:r>
              <a:rPr lang="fr-CH" sz="4000"/>
              <a:t> Workbench (MLD)</a:t>
            </a:r>
          </a:p>
          <a:p>
            <a:r>
              <a:rPr lang="fr-CH" sz="4000" err="1"/>
              <a:t>Figma</a:t>
            </a:r>
            <a:r>
              <a:rPr lang="fr-CH" sz="4000"/>
              <a:t> (Maquette)</a:t>
            </a:r>
          </a:p>
        </p:txBody>
      </p:sp>
    </p:spTree>
    <p:extLst>
      <p:ext uri="{BB962C8B-B14F-4D97-AF65-F5344CB8AC3E}">
        <p14:creationId xmlns:p14="http://schemas.microsoft.com/office/powerpoint/2010/main" val="2160577987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1A2202-92E5-FBCA-4E62-8ACA1D5F1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744" y="227965"/>
            <a:ext cx="10515600" cy="768731"/>
          </a:xfrm>
        </p:spPr>
        <p:txBody>
          <a:bodyPr anchor="b">
            <a:normAutofit/>
          </a:bodyPr>
          <a:lstStyle/>
          <a:p>
            <a:r>
              <a:rPr lang="fr-CH"/>
              <a:t>Répartition des tâches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BF649847-9136-5C7D-6CBD-343B65F125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568501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2230749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8C07C3-31C8-08B7-3846-DB5C9E603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752" y="0"/>
            <a:ext cx="10515600" cy="1325563"/>
          </a:xfrm>
        </p:spPr>
        <p:txBody>
          <a:bodyPr/>
          <a:lstStyle/>
          <a:p>
            <a:r>
              <a:rPr lang="fr-CH"/>
              <a:t>MCD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868E7BEC-369D-3780-BB96-BB3EE7082C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5350" y="484981"/>
            <a:ext cx="8208899" cy="5626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168005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3E2395-6C2D-6393-4C9F-598CE92F3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902" y="183863"/>
            <a:ext cx="4224688" cy="1011288"/>
          </a:xfrm>
        </p:spPr>
        <p:txBody>
          <a:bodyPr anchor="ctr">
            <a:normAutofit/>
          </a:bodyPr>
          <a:lstStyle/>
          <a:p>
            <a:r>
              <a:rPr lang="fr-CH"/>
              <a:t>Maquette du Jeu</a:t>
            </a:r>
          </a:p>
        </p:txBody>
      </p:sp>
      <p:pic>
        <p:nvPicPr>
          <p:cNvPr id="5" name="Espace réservé du contenu 4" descr="Une image contenant texte, capture d’écran, calculatrice, conception&#10;&#10;Le contenu généré par l’IA peut être incorrect.">
            <a:extLst>
              <a:ext uri="{FF2B5EF4-FFF2-40B4-BE49-F238E27FC236}">
                <a16:creationId xmlns:a16="http://schemas.microsoft.com/office/drawing/2014/main" id="{49D0AA80-6993-9CEE-ED7B-0BAAEB3909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616" y="924739"/>
            <a:ext cx="7608644" cy="5326050"/>
          </a:xfrm>
          <a:noFill/>
        </p:spPr>
      </p:pic>
    </p:spTree>
    <p:extLst>
      <p:ext uri="{BB962C8B-B14F-4D97-AF65-F5344CB8AC3E}">
        <p14:creationId xmlns:p14="http://schemas.microsoft.com/office/powerpoint/2010/main" val="3727202268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BD19BA-9A12-868A-9204-490CF2F31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76" y="36576"/>
            <a:ext cx="10515600" cy="1325563"/>
          </a:xfrm>
        </p:spPr>
        <p:txBody>
          <a:bodyPr/>
          <a:lstStyle/>
          <a:p>
            <a:r>
              <a:rPr lang="fr-CH" dirty="0"/>
              <a:t>Choix de Thèmes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651214F-18C8-EF9A-E2C4-AA7E4D431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Animaux</a:t>
            </a:r>
          </a:p>
          <a:p>
            <a:r>
              <a:rPr lang="fr-CH" dirty="0"/>
              <a:t>Fruits et Légumes</a:t>
            </a:r>
          </a:p>
          <a:p>
            <a:r>
              <a:rPr lang="fr-CH" dirty="0"/>
              <a:t>Personnages de films culte</a:t>
            </a:r>
          </a:p>
          <a:p>
            <a:r>
              <a:rPr lang="fr-CH" dirty="0"/>
              <a:t>Sports</a:t>
            </a:r>
          </a:p>
          <a:p>
            <a:r>
              <a:rPr lang="fr-CH" dirty="0"/>
              <a:t>Pays</a:t>
            </a:r>
          </a:p>
          <a:p>
            <a:r>
              <a:rPr lang="fr-CH" dirty="0"/>
              <a:t>Instruments</a:t>
            </a:r>
          </a:p>
        </p:txBody>
      </p:sp>
    </p:spTree>
    <p:extLst>
      <p:ext uri="{BB962C8B-B14F-4D97-AF65-F5344CB8AC3E}">
        <p14:creationId xmlns:p14="http://schemas.microsoft.com/office/powerpoint/2010/main" val="2497191344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36258D-E390-BA37-C51F-CAB933334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888" y="54864"/>
            <a:ext cx="10515600" cy="1325563"/>
          </a:xfrm>
        </p:spPr>
        <p:txBody>
          <a:bodyPr anchor="ctr">
            <a:normAutofit/>
          </a:bodyPr>
          <a:lstStyle/>
          <a:p>
            <a:r>
              <a:rPr lang="fr-CH"/>
              <a:t>Problème rencontrés</a:t>
            </a:r>
          </a:p>
        </p:txBody>
      </p:sp>
      <p:sp>
        <p:nvSpPr>
          <p:cNvPr id="15" name="Espace réservé du contenu 6">
            <a:extLst>
              <a:ext uri="{FF2B5EF4-FFF2-40B4-BE49-F238E27FC236}">
                <a16:creationId xmlns:a16="http://schemas.microsoft.com/office/drawing/2014/main" id="{CA6AE78B-542E-4CF4-680F-AC838E0E12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075176" y="1690688"/>
            <a:ext cx="5000625" cy="4127500"/>
          </a:xfrm>
        </p:spPr>
        <p:txBody>
          <a:bodyPr>
            <a:normAutofit/>
          </a:bodyPr>
          <a:lstStyle/>
          <a:p>
            <a:endParaRPr lang="fr-CH" sz="4000"/>
          </a:p>
          <a:p>
            <a:r>
              <a:rPr lang="fr-CH" sz="4000"/>
              <a:t>Problème avec les images du pendu (erreur)</a:t>
            </a:r>
          </a:p>
          <a:p>
            <a:pPr marL="0" indent="0">
              <a:buNone/>
            </a:pPr>
            <a:endParaRPr lang="fr-CH" sz="4000"/>
          </a:p>
          <a:p>
            <a:r>
              <a:rPr lang="fr-CH" sz="4000"/>
              <a:t>GitHub</a:t>
            </a:r>
          </a:p>
          <a:p>
            <a:pPr marL="0" indent="0">
              <a:buNone/>
            </a:pPr>
            <a:endParaRPr lang="fr-CH"/>
          </a:p>
          <a:p>
            <a:endParaRPr lang="fr-CH"/>
          </a:p>
          <a:p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32196906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29201A-D525-9C0E-1E16-CC8155399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4300" y="2536826"/>
            <a:ext cx="5162550" cy="1301750"/>
          </a:xfrm>
        </p:spPr>
        <p:txBody>
          <a:bodyPr/>
          <a:lstStyle/>
          <a:p>
            <a:r>
              <a:rPr lang="fr-CH"/>
              <a:t>Merci d’avoir écouté</a:t>
            </a:r>
          </a:p>
        </p:txBody>
      </p:sp>
    </p:spTree>
    <p:extLst>
      <p:ext uri="{BB962C8B-B14F-4D97-AF65-F5344CB8AC3E}">
        <p14:creationId xmlns:p14="http://schemas.microsoft.com/office/powerpoint/2010/main" val="2584529345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116</Words>
  <Application>Microsoft Office PowerPoint</Application>
  <PresentationFormat>Grand écran</PresentationFormat>
  <Paragraphs>35</Paragraphs>
  <Slides>9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Thème Office</vt:lpstr>
      <vt:lpstr>Jeu du Pendu</vt:lpstr>
      <vt:lpstr>Objectif</vt:lpstr>
      <vt:lpstr>Stack Technique</vt:lpstr>
      <vt:lpstr>Répartition des tâches</vt:lpstr>
      <vt:lpstr>MCD</vt:lpstr>
      <vt:lpstr>Maquette du Jeu</vt:lpstr>
      <vt:lpstr>Choix de Thèmes</vt:lpstr>
      <vt:lpstr>Problème rencontrés</vt:lpstr>
      <vt:lpstr>Merci d’avoir écouté</vt:lpstr>
    </vt:vector>
  </TitlesOfParts>
  <Company>CPNV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Anthony Simond</dc:creator>
  <cp:lastModifiedBy>Anthony Simond</cp:lastModifiedBy>
  <cp:revision>2</cp:revision>
  <dcterms:created xsi:type="dcterms:W3CDTF">2025-10-29T08:30:53Z</dcterms:created>
  <dcterms:modified xsi:type="dcterms:W3CDTF">2025-10-31T12:19:22Z</dcterms:modified>
</cp:coreProperties>
</file>

<file path=docProps/thumbnail.jpeg>
</file>